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87" r:id="rId5"/>
    <p:sldId id="279" r:id="rId6"/>
    <p:sldId id="288" r:id="rId7"/>
    <p:sldId id="289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38CCB43-AB61-4C96-A99E-BE2B8B27C2D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4248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024040D-AEB0-4097-8075-E770E54852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096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052A1B-AC9D-4A88-80BD-936EEF196889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EFE2F0-6B1D-4732-A890-EE0FB2055153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03ADE2-1099-46A1-90E1-97D972A3CADC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59FCB4-EDB2-4873-9A99-F845346A99F9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E32ED9-2F27-4851-85AA-D71FB2CD4DE0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E8903C2-44CE-4BDC-9D3A-90A8CB94A300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54FFE87-0487-466A-8EAA-B0DFC940DD8F}" type="slidenum">
              <a:rPr lang="zh-TW" altLang="en-US" sz="1200">
                <a:ea typeface="新細明體" pitchFamily="18" charset="-120"/>
              </a:rPr>
              <a:pPr algn="r"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98266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01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55527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我們雖然時常搖動，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但祂依然歷久不變；</a:t>
            </a:r>
          </a:p>
          <a:p>
            <a:pPr algn="ctr" eaLnBrk="1" hangingPunct="1"/>
            <a:r>
              <a:rPr lang="zh-TW" altLang="en-US" dirty="0"/>
              <a:t>祂的應許無一落空，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天地沒有那樣貞堅。</a:t>
            </a:r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690327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175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我們雖然時常搖動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7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r>
              <a:rPr lang="zh-TW" altLang="en-US" sz="2400" i="1" dirty="0"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</a:br>
            <a:endParaRPr lang="zh-TW" altLang="en-US" sz="2500" b="1" dirty="0"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3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我們雖然二三其心，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但祂不肯撇棄我們；</a:t>
            </a:r>
          </a:p>
          <a:p>
            <a:pPr algn="ctr" eaLnBrk="1" hangingPunct="1"/>
            <a:r>
              <a:rPr lang="zh-TW" altLang="en-US" dirty="0"/>
              <a:t>雖受冷落，仍要親近，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地上朋友無祂這真！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祂永不肯辜負我們，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所有信託祂都盡力；</a:t>
            </a:r>
          </a:p>
          <a:p>
            <a:pPr algn="ctr" eaLnBrk="1" hangingPunct="1"/>
            <a:r>
              <a:rPr lang="zh-TW" altLang="en-US" dirty="0"/>
              <a:t>因為祂既愛了我們，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就愛我們一直到底。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3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到底！我們對祂無良，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忘他，傷他，暗中心變；</a:t>
            </a:r>
          </a:p>
          <a:p>
            <a:pPr algn="ctr" eaLnBrk="1" hangingPunct="1"/>
            <a:r>
              <a:rPr lang="zh-TW" altLang="en-US" dirty="0"/>
              <a:t>祂外，我們另事偶像，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心裏也不抱歉半點！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到這偶像傾倒絕跡，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不禁悲傷，又來尋求</a:t>
            </a:r>
          </a:p>
          <a:p>
            <a:pPr algn="ctr" eaLnBrk="1" hangingPunct="1"/>
            <a:r>
              <a:rPr lang="zh-TW" altLang="en-US" dirty="0"/>
              <a:t>我們從前所辜負的 -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這位始終如一的友！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祂就收留安慰我們，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並引我們親祂自己；</a:t>
            </a:r>
          </a:p>
          <a:p>
            <a:pPr algn="ctr" eaLnBrk="1" hangingPunct="1"/>
            <a:r>
              <a:rPr lang="zh-TW" altLang="en-US" dirty="0"/>
              <a:t>一若毫無其事發生，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並愛我們一直到底。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哦，主，我們對著這愛，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不能不發高聲讚美；</a:t>
            </a:r>
          </a:p>
          <a:p>
            <a:pPr algn="ctr" eaLnBrk="1" hangingPunct="1"/>
            <a:r>
              <a:rPr lang="zh-TW" altLang="en-US" dirty="0"/>
              <a:t>比死堅強，比水忍耐，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我們心溶，只有感佩！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561</TotalTime>
  <Words>258</Words>
  <Application>Microsoft Office PowerPoint</Application>
  <PresentationFormat>On-screen Show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H175  我們雖然時常搖動 (1/7)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59</cp:revision>
  <dcterms:created xsi:type="dcterms:W3CDTF">2001-04-19T19:07:54Z</dcterms:created>
  <dcterms:modified xsi:type="dcterms:W3CDTF">2017-08-02T22:32:49Z</dcterms:modified>
</cp:coreProperties>
</file>